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4" r:id="rId4"/>
    <p:sldId id="265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4504"/>
  </p:normalViewPr>
  <p:slideViewPr>
    <p:cSldViewPr snapToGrid="0" snapToObjects="1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4186B7-FBD5-894E-A327-71FB9A0786A5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48C298-A36F-9347-922F-6F266E7E6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1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Phu</a:t>
            </a:r>
            <a:r>
              <a:rPr lang="en-US" dirty="0"/>
              <a:t> hop </a:t>
            </a:r>
            <a:r>
              <a:rPr lang="en-US" dirty="0" err="1"/>
              <a:t>nhieu</a:t>
            </a:r>
            <a:r>
              <a:rPr lang="en-US" dirty="0"/>
              <a:t> </a:t>
            </a:r>
            <a:r>
              <a:rPr lang="en-US" dirty="0" err="1"/>
              <a:t>kich</a:t>
            </a:r>
            <a:r>
              <a:rPr lang="en-US" dirty="0"/>
              <a:t> </a:t>
            </a:r>
            <a:r>
              <a:rPr lang="en-US" dirty="0" err="1"/>
              <a:t>thuoc</a:t>
            </a:r>
            <a:r>
              <a:rPr lang="en-US" dirty="0"/>
              <a:t> man </a:t>
            </a:r>
            <a:r>
              <a:rPr lang="en-US" dirty="0" err="1"/>
              <a:t>hinh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48C298-A36F-9347-922F-6F266E7E678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642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6E8CA-515E-5E4A-B709-D4B140D36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EA10DB-47CA-8849-877B-F8B9F1F0C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A260F-0B97-0D45-909F-D0D17DBD7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CA0B8-0321-6643-AB41-595FCF9C0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DC6E7-E9AB-364D-813B-E45BB65CD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162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8429C-23A0-AB45-AAB3-561D35974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7B3F42-7DE5-0446-BF6B-04FAA390C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34719-4CB9-A142-9E36-AB9B78927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6C1F6-9391-3F40-8D29-616AFDFB3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9F8F5-B84D-6546-A098-E938E4F35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132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6CE712-71CC-4942-BD1F-99E18867A4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C562AA-8576-C44B-9EF4-94448C63FF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70244-A8AF-FF48-AE3D-77F237C11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3E2CA-D4A1-6847-8C5F-3FAB513FF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706F3-42EF-FD41-BDE1-0D46416A8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505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22815-C93D-4245-B28C-F7347E06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C3911-F5B7-DA4F-AE06-5E47AA41D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FF443-5ED7-2244-9330-94AA1BEE0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4B79B-83E1-9145-957D-096CD7BFE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7B21B-5870-8048-87F4-903804C6B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16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EDC4F-EE37-A24F-A0A7-5E65A115F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C7A2D-F063-ED40-A205-26B998AA3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6AB49-949B-C446-A75B-42086B9AA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943C40-8664-3246-971B-E10500717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E3F83-0D9C-DF4D-A80D-2A6773DE1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58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C4F4-E7D1-4049-8DCA-E1B3D9B2A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C0640-EC3A-F24F-B31E-1E723EAC72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68EE2C-A6CB-584E-9680-3C7C59D4D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78B990-A949-8F47-8E67-8852599CA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4D13CD-4C66-224C-AA74-2E1B647CC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41F96E-D707-4C4E-8089-44058AFD6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09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3ED13-39C5-5A4B-A2F4-76D3524B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D2154-34D2-AD49-B7DB-7B2CB7AA0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B9D68-2BA4-5B49-9374-BF4B0835B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5428B7-D0D6-514B-9F35-E5E65D4551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5674BB-D8CA-7D43-B680-B56293D094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3D3468-C9EF-F04B-90B7-AFAFDDBA9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D924AB-3070-CC4D-A7AD-D5A3D6483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9DD46B-79A9-2542-8E04-AC328925C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721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452F6-5865-0042-9F5D-2F633EB29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F130FF-51C3-F34F-BEDA-A563400B2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B302C-7648-D54A-99A6-B424B3C7B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49D14F-8848-6B44-BF9A-CF9E4042F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423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ABEFD1-DEE2-5846-8B49-267D1256B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E94F67-6BEA-A84E-83B9-AD6B2B043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F2E0CE-7BF6-4D42-B183-5AEE3D4F7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07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34ADC-A2D0-664F-A616-FCA724131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5A8B1-C827-3B4C-AA65-4DD1AF517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C5045-E6B8-8644-B692-DC49531AB0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6F672-2FFD-384E-9A25-2AE158C01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71F671-3102-AF4E-AC93-E7B486E81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07568A-EDD0-B849-94EC-B79C2154C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5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6E3DE-E829-AB4A-8011-B5443C1B4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79C869-90AC-6247-B9A9-08B36EE9B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40048-4534-414F-A922-5BCAD74D9C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F6048B-932D-F742-9C88-095221571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AAE81-F010-9C41-8147-5CB78BF6E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B3CF-6638-4045-99E7-77BBCB7AA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80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86ECA1-6E48-8B45-973F-12804ABBB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2B5043-792F-DC45-9AB5-D5EA4806C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D3EE96-DFEA-414F-BC38-4CE15A52B4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EB1F0-5C19-5B45-90FA-0FB0190F3F0F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EBAD4-3872-9242-9E97-287611B46A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B8F12-7582-3C45-81A7-D87D6ACEF1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F8F0F-70C0-9D4D-BF2A-689C4A4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44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CFB5B-45A9-B84D-A79C-FFFEAF0276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81E4E3-8490-434E-9777-97AB3C3312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967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487F79-5652-8B44-B6B7-C9A1B2139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BC92BC-67D0-4341-B75F-21F244F5F0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AE551C-8133-A54D-B08A-F5C9B74FA9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25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73F91C-23A1-F44F-B214-89280CE08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B5425-F1A2-6241-B3DD-FA62092BA0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TableView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70EBC4-615D-2340-8BAB-8942E9CD7E8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Static Cell</a:t>
            </a:r>
          </a:p>
          <a:p>
            <a:r>
              <a:rPr lang="en-US" dirty="0"/>
              <a:t>Dynamic Cell</a:t>
            </a:r>
          </a:p>
          <a:p>
            <a:r>
              <a:rPr lang="en-US" dirty="0"/>
              <a:t>Standard Cell, Custom Cell</a:t>
            </a:r>
          </a:p>
          <a:p>
            <a:r>
              <a:rPr lang="en-US" dirty="0"/>
              <a:t>Section + Header/Footer </a:t>
            </a:r>
          </a:p>
          <a:p>
            <a:r>
              <a:rPr lang="en-US" dirty="0"/>
              <a:t>Header/Footer Table</a:t>
            </a:r>
          </a:p>
          <a:p>
            <a:r>
              <a:rPr lang="en-US" dirty="0"/>
              <a:t>Action (Edit, Delete)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AB70B13-A9D7-E34E-82B3-9BA328BB66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CollectionView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BDAB30F-4A23-9F4B-907F-696F15E6B5B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/>
              <a:t>Dynamic Cell</a:t>
            </a:r>
            <a:endParaRPr lang="en-US" dirty="0"/>
          </a:p>
          <a:p>
            <a:r>
              <a:rPr lang="en-US" dirty="0"/>
              <a:t>Custom Cell</a:t>
            </a:r>
          </a:p>
          <a:p>
            <a:r>
              <a:rPr lang="en-US" dirty="0"/>
              <a:t>Custom Layout</a:t>
            </a:r>
          </a:p>
          <a:p>
            <a:r>
              <a:rPr lang="en-US" dirty="0"/>
              <a:t>Section + Header/Footer</a:t>
            </a:r>
          </a:p>
          <a:p>
            <a:r>
              <a:rPr lang="en-US" dirty="0"/>
              <a:t>Header/Footer Collection</a:t>
            </a:r>
          </a:p>
          <a:p>
            <a:r>
              <a:rPr lang="en-US" dirty="0"/>
              <a:t>Horizontal Collection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947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B5425-F1A2-6241-B3DD-FA62092BA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64510"/>
            <a:ext cx="5157787" cy="823912"/>
          </a:xfrm>
        </p:spPr>
        <p:txBody>
          <a:bodyPr/>
          <a:lstStyle/>
          <a:p>
            <a:r>
              <a:rPr lang="en-US" dirty="0" err="1"/>
              <a:t>TableView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70EBC4-615D-2340-8BAB-8942E9CD7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088422"/>
            <a:ext cx="5157787" cy="5101241"/>
          </a:xfrm>
        </p:spPr>
        <p:txBody>
          <a:bodyPr>
            <a:normAutofit/>
          </a:bodyPr>
          <a:lstStyle/>
          <a:p>
            <a:r>
              <a:rPr lang="en-US" sz="1600" dirty="0"/>
              <a:t>Table views in iOS display rows of vertically scrolling content in a single column. Each row in the table contains one piece of your app’s content. You can configure a table to display a single long list of rows, or you can group related rows into sections to make navigating the content easier.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AB70B13-A9D7-E34E-82B3-9BA328BB66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64510"/>
            <a:ext cx="5183188" cy="823912"/>
          </a:xfrm>
        </p:spPr>
        <p:txBody>
          <a:bodyPr/>
          <a:lstStyle/>
          <a:p>
            <a:r>
              <a:rPr lang="en-US" dirty="0" err="1"/>
              <a:t>CollectionView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BDAB30F-4A23-9F4B-907F-696F15E6B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088422"/>
            <a:ext cx="5183188" cy="5101241"/>
          </a:xfrm>
        </p:spPr>
        <p:txBody>
          <a:bodyPr>
            <a:normAutofit/>
          </a:bodyPr>
          <a:lstStyle/>
          <a:p>
            <a:r>
              <a:rPr lang="en-US" sz="1600" dirty="0"/>
              <a:t>Collection views provide the same general function as table views except that a collection view is able to support more than just single-column layouts. Collection views support customizable layouts that can be used to implement multi-column grids, tiled layouts, circular layouts, and many more. You can even change the layout of a collection view dynamically if you want.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AAABB0-257D-7C44-9D93-C6D9FB011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2770409"/>
            <a:ext cx="4855341" cy="34192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9D315D2-EF0C-6842-9B17-1617CBBE3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1047" y="2957321"/>
            <a:ext cx="1712198" cy="30454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FE34D5-D005-434D-9D93-415C4B342E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0338" y="2957321"/>
            <a:ext cx="1469134" cy="30726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AB8182-D45E-A749-92D8-0BC2258574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1756" y="2957321"/>
            <a:ext cx="1712198" cy="304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187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B5425-F1A2-6241-B3DD-FA62092BA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524" y="264510"/>
            <a:ext cx="5861051" cy="823912"/>
          </a:xfrm>
        </p:spPr>
        <p:txBody>
          <a:bodyPr/>
          <a:lstStyle/>
          <a:p>
            <a:r>
              <a:rPr lang="en-US" dirty="0"/>
              <a:t>Pros of </a:t>
            </a:r>
            <a:r>
              <a:rPr lang="en-US" dirty="0" err="1"/>
              <a:t>TableView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70EBC4-615D-2340-8BAB-8942E9CD7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088422"/>
            <a:ext cx="5157787" cy="510124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AB70B13-A9D7-E34E-82B3-9BA328BB66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64510"/>
            <a:ext cx="5861050" cy="823912"/>
          </a:xfrm>
        </p:spPr>
        <p:txBody>
          <a:bodyPr/>
          <a:lstStyle/>
          <a:p>
            <a:r>
              <a:rPr lang="en-US" dirty="0"/>
              <a:t>Pros of </a:t>
            </a:r>
            <a:r>
              <a:rPr lang="en-US" dirty="0" err="1"/>
              <a:t>CollectionView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BDAB30F-4A23-9F4B-907F-696F15E6B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1088422"/>
            <a:ext cx="5861049" cy="5101241"/>
          </a:xfrm>
        </p:spPr>
        <p:txBody>
          <a:bodyPr>
            <a:normAutofit/>
          </a:bodyPr>
          <a:lstStyle/>
          <a:p>
            <a:endParaRPr lang="en-US" sz="16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0059605-FA52-E841-80B3-84205BC05DC0}"/>
              </a:ext>
            </a:extLst>
          </p:cNvPr>
          <p:cNvGrpSpPr/>
          <p:nvPr/>
        </p:nvGrpSpPr>
        <p:grpSpPr>
          <a:xfrm>
            <a:off x="279400" y="4354809"/>
            <a:ext cx="2106613" cy="2333099"/>
            <a:chOff x="836612" y="4124851"/>
            <a:chExt cx="2106613" cy="23330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8349D80-F324-9C4C-BFC9-CD9233DB0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6612" y="4124851"/>
              <a:ext cx="2106613" cy="1940766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052BB11-6FAE-ED46-993A-7202861BB5A7}"/>
                </a:ext>
              </a:extLst>
            </p:cNvPr>
            <p:cNvSpPr/>
            <p:nvPr/>
          </p:nvSpPr>
          <p:spPr>
            <a:xfrm>
              <a:off x="836612" y="6065617"/>
              <a:ext cx="2106613" cy="3923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Contextual Action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6C91B85-A610-554C-BEC4-FB91FA0E0556}"/>
              </a:ext>
            </a:extLst>
          </p:cNvPr>
          <p:cNvGrpSpPr/>
          <p:nvPr/>
        </p:nvGrpSpPr>
        <p:grpSpPr>
          <a:xfrm>
            <a:off x="136524" y="1194334"/>
            <a:ext cx="5126114" cy="2911353"/>
            <a:chOff x="136524" y="1194334"/>
            <a:chExt cx="5126114" cy="291135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81B688B-3661-8A48-A7BD-3E7AA9DD6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524" y="1194334"/>
              <a:ext cx="5126114" cy="2563057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6FF5A9-C81B-DA49-AE57-31B21F5E8FED}"/>
                </a:ext>
              </a:extLst>
            </p:cNvPr>
            <p:cNvSpPr/>
            <p:nvPr/>
          </p:nvSpPr>
          <p:spPr>
            <a:xfrm>
              <a:off x="279399" y="3713354"/>
              <a:ext cx="4983239" cy="3923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Standard Cell Style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3DC86BF-2B3B-EA43-BDE1-B3C17AE2C259}"/>
              </a:ext>
            </a:extLst>
          </p:cNvPr>
          <p:cNvGrpSpPr/>
          <p:nvPr/>
        </p:nvGrpSpPr>
        <p:grpSpPr>
          <a:xfrm>
            <a:off x="2699581" y="4192780"/>
            <a:ext cx="2900645" cy="2495127"/>
            <a:chOff x="2699581" y="4192780"/>
            <a:chExt cx="2900645" cy="2495127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D1CA8D4-C2F9-9442-A5B5-9E0B56E3D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99581" y="4192780"/>
              <a:ext cx="2900645" cy="1996883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5B113CA-5AA3-7B4F-8314-27EE0EE95426}"/>
                </a:ext>
              </a:extLst>
            </p:cNvPr>
            <p:cNvSpPr/>
            <p:nvPr/>
          </p:nvSpPr>
          <p:spPr>
            <a:xfrm>
              <a:off x="2917824" y="6295574"/>
              <a:ext cx="2682402" cy="3923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Static Cells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AC5C2F27-9F06-744D-8112-250F285529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2649" y="1257151"/>
            <a:ext cx="2730895" cy="5430756"/>
          </a:xfrm>
          <a:prstGeom prst="rect">
            <a:avLst/>
          </a:prstGeom>
          <a:ln w="38100">
            <a:solidFill>
              <a:schemeClr val="accent6"/>
            </a:solidFill>
          </a:ln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4A8370B-CE11-9B4E-8F98-BBD394381ABC}"/>
              </a:ext>
            </a:extLst>
          </p:cNvPr>
          <p:cNvSpPr/>
          <p:nvPr/>
        </p:nvSpPr>
        <p:spPr>
          <a:xfrm>
            <a:off x="9183072" y="1194334"/>
            <a:ext cx="2660648" cy="3923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Flexible Layout</a:t>
            </a:r>
          </a:p>
        </p:txBody>
      </p:sp>
    </p:spTree>
    <p:extLst>
      <p:ext uri="{BB962C8B-B14F-4D97-AF65-F5344CB8AC3E}">
        <p14:creationId xmlns:p14="http://schemas.microsoft.com/office/powerpoint/2010/main" val="2526721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DAC21C6-1A27-6746-834C-DEAB96491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UITableView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8E0771E-3763-4342-B8EA-C770021E50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35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487F79-5652-8B44-B6B7-C9A1B2139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UITableView</a:t>
            </a:r>
            <a:r>
              <a:rPr lang="en-US" dirty="0"/>
              <a:t>: Static Table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BC92BC-67D0-4341-B75F-21F244F5F0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AE551C-8133-A54D-B08A-F5C9B74FA9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4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487F79-5652-8B44-B6B7-C9A1B2139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UITableView</a:t>
            </a:r>
            <a:r>
              <a:rPr lang="en-US" dirty="0"/>
              <a:t>: Dynamic Table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BC92BC-67D0-4341-B75F-21F244F5F0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AE551C-8133-A54D-B08A-F5C9B74FA9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041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487F79-5652-8B44-B6B7-C9A1B2139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BC92BC-67D0-4341-B75F-21F244F5F0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AE551C-8133-A54D-B08A-F5C9B74FA9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541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487F79-5652-8B44-B6B7-C9A1B2139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BC92BC-67D0-4341-B75F-21F244F5F0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AE551C-8133-A54D-B08A-F5C9B74FA9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393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</TotalTime>
  <Words>198</Words>
  <Application>Microsoft Macintosh PowerPoint</Application>
  <PresentationFormat>Widescreen</PresentationFormat>
  <Paragraphs>29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UITableView</vt:lpstr>
      <vt:lpstr>UITableView: Static Table</vt:lpstr>
      <vt:lpstr>UITableView: Dynamic Table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Trung Nguyễn</dc:creator>
  <cp:lastModifiedBy>Trung Nguyễn</cp:lastModifiedBy>
  <cp:revision>19</cp:revision>
  <dcterms:created xsi:type="dcterms:W3CDTF">2022-10-15T08:54:50Z</dcterms:created>
  <dcterms:modified xsi:type="dcterms:W3CDTF">2022-10-24T22:38:10Z</dcterms:modified>
</cp:coreProperties>
</file>

<file path=docProps/thumbnail.jpeg>
</file>